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2C4CA-B13D-44B0-A84A-B77FE56276A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49D32-A23A-4251-A531-F4CC69A8E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788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2C4CA-B13D-44B0-A84A-B77FE56276A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49D32-A23A-4251-A531-F4CC69A8E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880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2C4CA-B13D-44B0-A84A-B77FE56276A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49D32-A23A-4251-A531-F4CC69A8E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933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2C4CA-B13D-44B0-A84A-B77FE56276A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49D32-A23A-4251-A531-F4CC69A8E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29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2C4CA-B13D-44B0-A84A-B77FE56276A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49D32-A23A-4251-A531-F4CC69A8E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700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2C4CA-B13D-44B0-A84A-B77FE56276A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49D32-A23A-4251-A531-F4CC69A8E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36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2C4CA-B13D-44B0-A84A-B77FE56276A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49D32-A23A-4251-A531-F4CC69A8E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059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2C4CA-B13D-44B0-A84A-B77FE56276A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49D32-A23A-4251-A531-F4CC69A8E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22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2C4CA-B13D-44B0-A84A-B77FE56276A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49D32-A23A-4251-A531-F4CC69A8E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133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2C4CA-B13D-44B0-A84A-B77FE56276A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49D32-A23A-4251-A531-F4CC69A8E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187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2C4CA-B13D-44B0-A84A-B77FE56276A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49D32-A23A-4251-A531-F4CC69A8E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929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2C4CA-B13D-44B0-A84A-B77FE56276A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49D32-A23A-4251-A531-F4CC69A8E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74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6957" y="212271"/>
            <a:ext cx="6988629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smtClean="0">
                <a:latin typeface="Dimbo" panose="020B0603010101010101" pitchFamily="34" charset="0"/>
              </a:rPr>
              <a:t>Create a mini comic book in which your characters are preparing for some kind of party.  In the book, the characters should:</a:t>
            </a:r>
          </a:p>
          <a:p>
            <a:pPr marL="1208088" indent="-457200" algn="just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Dimbo" panose="020B0603010101010101" pitchFamily="34" charset="0"/>
              </a:rPr>
              <a:t>discuss preparations</a:t>
            </a:r>
          </a:p>
          <a:p>
            <a:pPr marL="1208088" indent="-457200" algn="just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Dimbo" panose="020B0603010101010101" pitchFamily="34" charset="0"/>
              </a:rPr>
              <a:t>ask for help with things</a:t>
            </a:r>
          </a:p>
          <a:p>
            <a:pPr marL="1208088" indent="-457200" algn="just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Dimbo" panose="020B0603010101010101" pitchFamily="34" charset="0"/>
              </a:rPr>
              <a:t>and check if things have been done</a:t>
            </a:r>
          </a:p>
          <a:p>
            <a:pPr algn="just"/>
            <a:endParaRPr lang="en-US" sz="3200" dirty="0">
              <a:latin typeface="Dimbo" panose="020B0603010101010101" pitchFamily="34" charset="0"/>
            </a:endParaRPr>
          </a:p>
          <a:p>
            <a:pPr algn="just"/>
            <a:r>
              <a:rPr lang="en-US" sz="3200" dirty="0" smtClean="0">
                <a:latin typeface="Dimbo" panose="020B0603010101010101" pitchFamily="34" charset="0"/>
              </a:rPr>
              <a:t>Use as much </a:t>
            </a:r>
            <a:r>
              <a:rPr lang="en-US" sz="3200" dirty="0" err="1" smtClean="0">
                <a:latin typeface="Dimbo" panose="020B0603010101010101" pitchFamily="34" charset="0"/>
              </a:rPr>
              <a:t>Ch</a:t>
            </a:r>
            <a:r>
              <a:rPr lang="en-US" sz="3200" dirty="0" smtClean="0">
                <a:latin typeface="Dimbo" panose="020B0603010101010101" pitchFamily="34" charset="0"/>
              </a:rPr>
              <a:t> 2 vocab as possible.</a:t>
            </a:r>
          </a:p>
          <a:p>
            <a:pPr algn="just"/>
            <a:endParaRPr lang="en-US" sz="3200" dirty="0" smtClean="0">
              <a:latin typeface="Dimbo" panose="020B0603010101010101" pitchFamily="34" charset="0"/>
            </a:endParaRPr>
          </a:p>
          <a:p>
            <a:pPr algn="just"/>
            <a:r>
              <a:rPr lang="en-US" sz="3200" dirty="0" smtClean="0">
                <a:latin typeface="Dimbo" panose="020B0603010101010101" pitchFamily="34" charset="0"/>
              </a:rPr>
              <a:t>The comic book should be at least two pages, with a minimum of 12 panels (6 per page).  Each panel must have something written on it (dialogue and/or description)</a:t>
            </a:r>
            <a:endParaRPr lang="en-US" sz="3200" dirty="0">
              <a:latin typeface="Dimbo" panose="020B0603010101010101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5586" y="-114300"/>
            <a:ext cx="5056414" cy="715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86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Dimbo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2014-11-25T11:51:21Z</dcterms:created>
  <dcterms:modified xsi:type="dcterms:W3CDTF">2014-11-25T11:51:44Z</dcterms:modified>
</cp:coreProperties>
</file>